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088-0764-4F87-89F8-208411340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8B99A-061C-4C0F-9D40-A3F0D48F8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1CD4-888D-45F5-80FB-F3E536CC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67078-045E-43EF-93B0-2C4ACA61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39DE4-414D-42A3-A7D1-0F218F1B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53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FC13-50F1-4884-A310-12993DD8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74B42-5EC6-4C1D-87CC-5D30E2222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64F4A-C4C9-4A3C-A6F7-8CFE94ED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085B-4ACF-4410-A97A-53AB7162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4429-06E0-448B-BAB9-7842888B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99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6EFF1-251E-4E9A-AE29-5542DF69F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C3403-5196-4390-B3CA-2CB13ACB5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5A62C-C161-4F6C-A594-7AD9A27F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6924-7083-4ACF-8E92-7BA615ED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6D9A5-CB21-495D-BB4F-F5DF3CF1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1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A26D-7B2B-45BC-8839-A0FFF170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10965-177C-4532-A404-CA214956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8A3E-73B1-4221-BCAB-4C83BFA9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551E-D5B4-40E7-97F3-27428FA9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29C5D-639E-4193-88C1-09ADCE84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83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D83F-74C9-4AFA-B172-CB571DA3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4927E-3F62-49E8-968A-D3DE6B8F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3077-7030-4503-AE1B-76D91E93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5C56E-337C-4ABE-868D-F40615E6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0D4F-DD5E-4827-93EC-C51E3610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68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6071-6A31-4FD0-BD0B-7B71DF86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565D-3907-4996-8BEA-21FF0E6D0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1887C-EE3C-430C-BB42-F57005F31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F83B8-9143-4E36-90A9-E3D7F8C0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114FC-54E0-40CE-9095-D3E25374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57005-D950-471E-8E78-D8E51109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790F-7D56-47F5-9935-8EFF4F905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B111-AAEC-49F2-904A-CC94B301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52FFF-0AE9-4A96-AC68-86462D74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CA498-B2A2-415B-AACD-E3E5B40F8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0C6BC-8366-45C5-836E-6B31D5D34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8A76C-FBBA-436F-87F9-D53947A1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213B0-6F41-4101-B2CF-3DD1E6B8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76086-1504-4040-8BB6-3E78771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65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A570-D049-4F40-834C-A023B797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7F8FF-67F2-4F13-924C-8CEB1DBD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5E8C8-074E-4962-9229-A6F89C36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D32C8-9803-4EF6-94DE-F074010D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3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11951-0E4E-412B-8A55-86758DDE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4201-E222-442F-ACEE-3343C356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2DE49-ADCF-4C02-901C-183B23D4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29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E156-3B68-40A5-BE77-29364EA2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C766-A548-410F-939C-D2049AC09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A3277-02E0-49CC-AEAF-B5852413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C8F69-E114-4F2E-94E5-7072AA98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F4F7A-2EAF-43B0-9689-A3D4A94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274F5-5EF4-40B4-B85B-E8FC6801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6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ED5A-DA94-47EA-8D52-DC6E62EE3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FA67B-4DEF-4797-8794-8358AE80C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20FF5-5F34-444F-8AF9-A59D237DA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708C9-0C20-4670-93AE-28879DF5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B6A0E-1232-4EEE-88C4-BBBD26C7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6F628-020C-41F2-ACD7-5BE95217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0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833BB-FF55-49AF-ADB8-FA709D544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C0F7-A2EB-4DE3-80F7-20E43D0F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4871B-BC22-4557-BCB5-C83D8D640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794DE-0BA2-4AAD-A053-64D1AFC371BC}" type="datetimeFigureOut">
              <a:rPr lang="en-IN" smtClean="0"/>
              <a:t>16-02-2023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CD9B-3028-4F08-B12A-04A63A220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573C-333B-45CA-B07F-000F2679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942CF-7D28-467D-B544-DFD608FE5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04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AEB2C9-65B1-4540-99CE-FC07C16B463D}"/>
              </a:ext>
            </a:extLst>
          </p:cNvPr>
          <p:cNvSpPr txBox="1"/>
          <p:nvPr/>
        </p:nvSpPr>
        <p:spPr>
          <a:xfrm>
            <a:off x="5453837" y="2762655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Sink: File</a:t>
            </a:r>
          </a:p>
        </p:txBody>
      </p:sp>
    </p:spTree>
    <p:extLst>
      <p:ext uri="{BB962C8B-B14F-4D97-AF65-F5344CB8AC3E}">
        <p14:creationId xmlns:p14="http://schemas.microsoft.com/office/powerpoint/2010/main" val="411789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3C65E-2A77-48F7-B08B-9E4408F1B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27660" r="24971" b="17021"/>
          <a:stretch/>
        </p:blipFill>
        <p:spPr>
          <a:xfrm>
            <a:off x="165369" y="136187"/>
            <a:ext cx="6480393" cy="47957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06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3BA8D-28FB-48E4-8D47-BF964A37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1" t="27660" r="32950" b="10497"/>
          <a:stretch/>
        </p:blipFill>
        <p:spPr>
          <a:xfrm>
            <a:off x="184826" y="184827"/>
            <a:ext cx="5593404" cy="55678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0925D-E516-4791-8443-20AC0268AB17}"/>
              </a:ext>
            </a:extLst>
          </p:cNvPr>
          <p:cNvSpPr/>
          <p:nvPr/>
        </p:nvSpPr>
        <p:spPr>
          <a:xfrm>
            <a:off x="321013" y="2921805"/>
            <a:ext cx="2363821" cy="2905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0AE6C-2347-4A5D-90A2-56A535F9616A}"/>
              </a:ext>
            </a:extLst>
          </p:cNvPr>
          <p:cNvSpPr/>
          <p:nvPr/>
        </p:nvSpPr>
        <p:spPr>
          <a:xfrm>
            <a:off x="891703" y="2396247"/>
            <a:ext cx="7620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63FA-203F-4533-A638-2F883669DDB7}"/>
              </a:ext>
            </a:extLst>
          </p:cNvPr>
          <p:cNvSpPr txBox="1"/>
          <p:nvPr/>
        </p:nvSpPr>
        <p:spPr>
          <a:xfrm>
            <a:off x="5898206" y="2921806"/>
            <a:ext cx="185403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Overwrite existing files</a:t>
            </a:r>
          </a:p>
        </p:txBody>
      </p:sp>
    </p:spTree>
    <p:extLst>
      <p:ext uri="{BB962C8B-B14F-4D97-AF65-F5344CB8AC3E}">
        <p14:creationId xmlns:p14="http://schemas.microsoft.com/office/powerpoint/2010/main" val="21299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5046F-DEC8-42E7-94BB-045A2C38B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t="22553" r="60876" b="12482"/>
          <a:stretch/>
        </p:blipFill>
        <p:spPr>
          <a:xfrm>
            <a:off x="223736" y="214007"/>
            <a:ext cx="5330758" cy="56126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4A0E9C-1481-4892-B75A-72285BD2C9C6}"/>
              </a:ext>
            </a:extLst>
          </p:cNvPr>
          <p:cNvSpPr/>
          <p:nvPr/>
        </p:nvSpPr>
        <p:spPr>
          <a:xfrm>
            <a:off x="301556" y="3309868"/>
            <a:ext cx="4931925" cy="299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76FCE-65DB-4154-8016-07ECFE28C99D}"/>
              </a:ext>
            </a:extLst>
          </p:cNvPr>
          <p:cNvSpPr/>
          <p:nvPr/>
        </p:nvSpPr>
        <p:spPr>
          <a:xfrm>
            <a:off x="2282756" y="3608962"/>
            <a:ext cx="2950725" cy="2217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F38DC-EA9D-4A83-9CE4-11BE63CB0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" t="48087" r="9721" b="43402"/>
          <a:stretch/>
        </p:blipFill>
        <p:spPr>
          <a:xfrm>
            <a:off x="223736" y="5972782"/>
            <a:ext cx="11838562" cy="7011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24CF45-CCA1-4836-93FC-DA70E2801B87}"/>
              </a:ext>
            </a:extLst>
          </p:cNvPr>
          <p:cNvSpPr/>
          <p:nvPr/>
        </p:nvSpPr>
        <p:spPr>
          <a:xfrm>
            <a:off x="2282756" y="5509344"/>
            <a:ext cx="1452665" cy="317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3CC5B-77C0-49BC-83B1-4B1593ACD0AC}"/>
              </a:ext>
            </a:extLst>
          </p:cNvPr>
          <p:cNvSpPr/>
          <p:nvPr/>
        </p:nvSpPr>
        <p:spPr>
          <a:xfrm>
            <a:off x="10739335" y="6323628"/>
            <a:ext cx="1322963" cy="261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25E1-39B5-47C6-B812-9D53C653C3DC}"/>
              </a:ext>
            </a:extLst>
          </p:cNvPr>
          <p:cNvSpPr/>
          <p:nvPr/>
        </p:nvSpPr>
        <p:spPr>
          <a:xfrm>
            <a:off x="833335" y="2357335"/>
            <a:ext cx="7620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F18B6-B110-46FD-AC7F-F331A651A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94" r="60963" b="15039"/>
          <a:stretch/>
        </p:blipFill>
        <p:spPr>
          <a:xfrm>
            <a:off x="5843080" y="214007"/>
            <a:ext cx="5629986" cy="56126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421FF8-3A2E-4E75-8D2E-6AF71AAB9A83}"/>
              </a:ext>
            </a:extLst>
          </p:cNvPr>
          <p:cNvSpPr/>
          <p:nvPr/>
        </p:nvSpPr>
        <p:spPr>
          <a:xfrm>
            <a:off x="6005208" y="4488311"/>
            <a:ext cx="5123235" cy="278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F3B6D9-C081-4E77-8FBE-60C4040AAC2E}"/>
              </a:ext>
            </a:extLst>
          </p:cNvPr>
          <p:cNvSpPr/>
          <p:nvPr/>
        </p:nvSpPr>
        <p:spPr>
          <a:xfrm>
            <a:off x="3848909" y="5499616"/>
            <a:ext cx="350196" cy="3172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1189F9-511C-41B3-90EF-D8459FB77ECC}"/>
              </a:ext>
            </a:extLst>
          </p:cNvPr>
          <p:cNvSpPr/>
          <p:nvPr/>
        </p:nvSpPr>
        <p:spPr>
          <a:xfrm>
            <a:off x="11050620" y="5987834"/>
            <a:ext cx="350196" cy="3172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E227E4-F646-41CB-8675-498BC44C7535}"/>
              </a:ext>
            </a:extLst>
          </p:cNvPr>
          <p:cNvSpPr/>
          <p:nvPr/>
        </p:nvSpPr>
        <p:spPr>
          <a:xfrm>
            <a:off x="10285377" y="4468793"/>
            <a:ext cx="350196" cy="3172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316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1946C-987E-4D94-A3F5-5CC7C0355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" t="22411" r="47133" b="25957"/>
          <a:stretch/>
        </p:blipFill>
        <p:spPr>
          <a:xfrm>
            <a:off x="165369" y="126458"/>
            <a:ext cx="7315201" cy="45439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D49D3-6C98-4F87-A506-FF5BD5F2C593}"/>
              </a:ext>
            </a:extLst>
          </p:cNvPr>
          <p:cNvSpPr/>
          <p:nvPr/>
        </p:nvSpPr>
        <p:spPr>
          <a:xfrm>
            <a:off x="1611548" y="2330318"/>
            <a:ext cx="7620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6A1EE-68A0-44F9-8715-76A1969CF712}"/>
              </a:ext>
            </a:extLst>
          </p:cNvPr>
          <p:cNvSpPr/>
          <p:nvPr/>
        </p:nvSpPr>
        <p:spPr>
          <a:xfrm>
            <a:off x="222113" y="3864045"/>
            <a:ext cx="1645598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8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AEB2C9-65B1-4540-99CE-FC07C16B463D}"/>
              </a:ext>
            </a:extLst>
          </p:cNvPr>
          <p:cNvSpPr txBox="1"/>
          <p:nvPr/>
        </p:nvSpPr>
        <p:spPr>
          <a:xfrm>
            <a:off x="5068314" y="2811294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Sink: SQL Table</a:t>
            </a:r>
          </a:p>
        </p:txBody>
      </p:sp>
    </p:spTree>
    <p:extLst>
      <p:ext uri="{BB962C8B-B14F-4D97-AF65-F5344CB8AC3E}">
        <p14:creationId xmlns:p14="http://schemas.microsoft.com/office/powerpoint/2010/main" val="74420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754E3-E775-44FC-A87B-0FC663CAB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27517" r="30023" b="13191"/>
          <a:stretch/>
        </p:blipFill>
        <p:spPr>
          <a:xfrm>
            <a:off x="214008" y="204281"/>
            <a:ext cx="5671226" cy="50117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385D0C-DC45-404C-9C32-E94AEFB26818}"/>
              </a:ext>
            </a:extLst>
          </p:cNvPr>
          <p:cNvSpPr/>
          <p:nvPr/>
        </p:nvSpPr>
        <p:spPr>
          <a:xfrm>
            <a:off x="911157" y="2048216"/>
            <a:ext cx="693907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E2002-E9A2-48AD-B153-B2DF9F221A3F}"/>
              </a:ext>
            </a:extLst>
          </p:cNvPr>
          <p:cNvSpPr/>
          <p:nvPr/>
        </p:nvSpPr>
        <p:spPr>
          <a:xfrm>
            <a:off x="382621" y="2579991"/>
            <a:ext cx="3099881" cy="13888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7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2023-02-16T17:20:48Z</dcterms:created>
  <dcterms:modified xsi:type="dcterms:W3CDTF">2023-02-16T18:45:05Z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2023-02-16T17:20:51Z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1704b992-f944-4eee-863d-1823f3897432</vt:lpwstr>
  </property>
  <property fmtid="{D5CDD505-2E9C-101B-9397-08002B2CF9AE}" pid="8" name="MSIP_Label_19540963-e559-4020-8a90-fe8a502c2801_ContentBits">
    <vt:lpwstr>0</vt:lpwstr>
  </property>
</Properties>
</file>